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3152775"/>
            <a:ext cx="43910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95475"/>
            <a:ext cx="11582400" cy="3067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30917" y="4500845"/>
            <a:ext cx="156933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27261" y="4500844"/>
            <a:ext cx="8492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844824"/>
            <a:ext cx="10963275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2916669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88120" y="2916669"/>
            <a:ext cx="28281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32504" y="2732511"/>
            <a:ext cx="1008112" cy="7684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7804" y="3507905"/>
            <a:ext cx="1137756" cy="9091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53736" y="5553209"/>
            <a:ext cx="8492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13884" y="5553209"/>
            <a:ext cx="4139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851284" y="5553209"/>
            <a:ext cx="7705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557708" y="5553209"/>
            <a:ext cx="7705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336265" y="5553209"/>
            <a:ext cx="7705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00808"/>
            <a:ext cx="1159192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429000"/>
            <a:ext cx="55446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921370"/>
            <a:ext cx="55446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869160"/>
            <a:ext cx="55446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364941"/>
            <a:ext cx="55446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8137" y="2166739"/>
            <a:ext cx="11515725" cy="2558405"/>
            <a:chOff x="338137" y="1844824"/>
            <a:chExt cx="11515725" cy="25584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137" y="1844824"/>
              <a:ext cx="11515725" cy="109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212976"/>
              <a:ext cx="4495800" cy="914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62364" y="2564904"/>
              <a:ext cx="1676400" cy="183832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896326" y="3553974"/>
            <a:ext cx="54877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6326" y="4056391"/>
            <a:ext cx="54877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2372469"/>
            <a:ext cx="10563225" cy="2496691"/>
            <a:chOff x="407368" y="1696988"/>
            <a:chExt cx="10563225" cy="24966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696988"/>
              <a:ext cx="2676525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564904"/>
              <a:ext cx="10563225" cy="1628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3933056"/>
            <a:ext cx="91450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475667"/>
            <a:ext cx="91450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2026-01-16T00:48:35Z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